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926638"/>
  <p:defaultTextStyle>
    <a:defPPr>
      <a:defRPr lang="nl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87502-B660-53EA-72D2-21F0D935E52B}" v="22" dt="2021-04-30T07:14:34.265"/>
    <p1510:client id="{25EAFA81-AEB2-9982-A43A-1908C2537139}" v="115" dt="2021-04-29T07:05:37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yce Hummel | Medisch Centrum de Linden" userId="S::jhummel@mcdelinden.nl::81f9f458-0d64-4c28-bee6-0b1794769e28" providerId="AD" clId="Web-{25EAFA81-AEB2-9982-A43A-1908C2537139}"/>
    <pc:docChg chg="modSld">
      <pc:chgData name="Joyce Hummel | Medisch Centrum de Linden" userId="S::jhummel@mcdelinden.nl::81f9f458-0d64-4c28-bee6-0b1794769e28" providerId="AD" clId="Web-{25EAFA81-AEB2-9982-A43A-1908C2537139}" dt="2021-04-29T07:05:37.056" v="90" actId="1076"/>
      <pc:docMkLst>
        <pc:docMk/>
      </pc:docMkLst>
      <pc:sldChg chg="addSp delSp modSp">
        <pc:chgData name="Joyce Hummel | Medisch Centrum de Linden" userId="S::jhummel@mcdelinden.nl::81f9f458-0d64-4c28-bee6-0b1794769e28" providerId="AD" clId="Web-{25EAFA81-AEB2-9982-A43A-1908C2537139}" dt="2021-04-29T07:05:37.056" v="90" actId="1076"/>
        <pc:sldMkLst>
          <pc:docMk/>
          <pc:sldMk cId="3165463865" sldId="256"/>
        </pc:sldMkLst>
        <pc:spChg chg="add mod">
          <ac:chgData name="Joyce Hummel | Medisch Centrum de Linden" userId="S::jhummel@mcdelinden.nl::81f9f458-0d64-4c28-bee6-0b1794769e28" providerId="AD" clId="Web-{25EAFA81-AEB2-9982-A43A-1908C2537139}" dt="2021-04-29T07:05:02.055" v="73" actId="1076"/>
          <ac:spMkLst>
            <pc:docMk/>
            <pc:sldMk cId="3165463865" sldId="256"/>
            <ac:spMk id="7" creationId="{2C989C2C-EB62-4AEC-AD9F-D7789BA6FF02}"/>
          </ac:spMkLst>
        </pc:spChg>
        <pc:spChg chg="mod">
          <ac:chgData name="Joyce Hummel | Medisch Centrum de Linden" userId="S::jhummel@mcdelinden.nl::81f9f458-0d64-4c28-bee6-0b1794769e28" providerId="AD" clId="Web-{25EAFA81-AEB2-9982-A43A-1908C2537139}" dt="2021-04-29T07:04:28.070" v="64" actId="1076"/>
          <ac:spMkLst>
            <pc:docMk/>
            <pc:sldMk cId="3165463865" sldId="256"/>
            <ac:spMk id="11" creationId="{DDBED3E8-5682-4C27-A500-50F4ED94235A}"/>
          </ac:spMkLst>
        </pc:spChg>
        <pc:spChg chg="add mod">
          <ac:chgData name="Joyce Hummel | Medisch Centrum de Linden" userId="S::jhummel@mcdelinden.nl::81f9f458-0d64-4c28-bee6-0b1794769e28" providerId="AD" clId="Web-{25EAFA81-AEB2-9982-A43A-1908C2537139}" dt="2021-04-29T07:05:26.727" v="87" actId="1076"/>
          <ac:spMkLst>
            <pc:docMk/>
            <pc:sldMk cId="3165463865" sldId="256"/>
            <ac:spMk id="17" creationId="{53385C45-39F5-44BA-87C6-18EF0383B52A}"/>
          </ac:spMkLst>
        </pc:spChg>
        <pc:spChg chg="add mod">
          <ac:chgData name="Joyce Hummel | Medisch Centrum de Linden" userId="S::jhummel@mcdelinden.nl::81f9f458-0d64-4c28-bee6-0b1794769e28" providerId="AD" clId="Web-{25EAFA81-AEB2-9982-A43A-1908C2537139}" dt="2021-04-29T07:05:37.056" v="90" actId="1076"/>
          <ac:spMkLst>
            <pc:docMk/>
            <pc:sldMk cId="3165463865" sldId="256"/>
            <ac:spMk id="18" creationId="{BDF19F32-B344-400E-AE37-FD2385CA2059}"/>
          </ac:spMkLst>
        </pc:spChg>
        <pc:picChg chg="add mod">
          <ac:chgData name="Joyce Hummel | Medisch Centrum de Linden" userId="S::jhummel@mcdelinden.nl::81f9f458-0d64-4c28-bee6-0b1794769e28" providerId="AD" clId="Web-{25EAFA81-AEB2-9982-A43A-1908C2537139}" dt="2021-04-29T07:04:49.617" v="70" actId="1076"/>
          <ac:picMkLst>
            <pc:docMk/>
            <pc:sldMk cId="3165463865" sldId="256"/>
            <ac:picMk id="5" creationId="{3581E15C-F692-4B82-9B53-6CC1E5D2E0B1}"/>
          </ac:picMkLst>
        </pc:picChg>
        <pc:picChg chg="add mod">
          <ac:chgData name="Joyce Hummel | Medisch Centrum de Linden" userId="S::jhummel@mcdelinden.nl::81f9f458-0d64-4c28-bee6-0b1794769e28" providerId="AD" clId="Web-{25EAFA81-AEB2-9982-A43A-1908C2537139}" dt="2021-04-29T07:04:49.633" v="71" actId="1076"/>
          <ac:picMkLst>
            <pc:docMk/>
            <pc:sldMk cId="3165463865" sldId="256"/>
            <ac:picMk id="6" creationId="{C09D98B5-4C21-4D22-AACE-3DEB47B50664}"/>
          </ac:picMkLst>
        </pc:picChg>
        <pc:picChg chg="mod">
          <ac:chgData name="Joyce Hummel | Medisch Centrum de Linden" userId="S::jhummel@mcdelinden.nl::81f9f458-0d64-4c28-bee6-0b1794769e28" providerId="AD" clId="Web-{25EAFA81-AEB2-9982-A43A-1908C2537139}" dt="2021-04-29T07:04:30.117" v="65" actId="1076"/>
          <ac:picMkLst>
            <pc:docMk/>
            <pc:sldMk cId="3165463865" sldId="256"/>
            <ac:picMk id="8" creationId="{F611229B-DE9A-4DBA-9C70-D8D98CEE9CFB}"/>
          </ac:picMkLst>
        </pc:picChg>
        <pc:picChg chg="add mod">
          <ac:chgData name="Joyce Hummel | Medisch Centrum de Linden" userId="S::jhummel@mcdelinden.nl::81f9f458-0d64-4c28-bee6-0b1794769e28" providerId="AD" clId="Web-{25EAFA81-AEB2-9982-A43A-1908C2537139}" dt="2021-04-29T07:05:09.665" v="76" actId="1076"/>
          <ac:picMkLst>
            <pc:docMk/>
            <pc:sldMk cId="3165463865" sldId="256"/>
            <ac:picMk id="9" creationId="{48006D25-446E-45A6-8E5B-6571AE6F2BF6}"/>
          </ac:picMkLst>
        </pc:picChg>
        <pc:picChg chg="mod">
          <ac:chgData name="Joyce Hummel | Medisch Centrum de Linden" userId="S::jhummel@mcdelinden.nl::81f9f458-0d64-4c28-bee6-0b1794769e28" providerId="AD" clId="Web-{25EAFA81-AEB2-9982-A43A-1908C2537139}" dt="2021-04-29T07:04:35.867" v="67" actId="1076"/>
          <ac:picMkLst>
            <pc:docMk/>
            <pc:sldMk cId="3165463865" sldId="256"/>
            <ac:picMk id="10" creationId="{82F222BF-AD6D-4CCF-909F-D4C20BC943B3}"/>
          </ac:picMkLst>
        </pc:picChg>
        <pc:picChg chg="add mod">
          <ac:chgData name="Joyce Hummel | Medisch Centrum de Linden" userId="S::jhummel@mcdelinden.nl::81f9f458-0d64-4c28-bee6-0b1794769e28" providerId="AD" clId="Web-{25EAFA81-AEB2-9982-A43A-1908C2537139}" dt="2021-04-29T07:05:09.665" v="77" actId="1076"/>
          <ac:picMkLst>
            <pc:docMk/>
            <pc:sldMk cId="3165463865" sldId="256"/>
            <ac:picMk id="12" creationId="{FDA2288A-CE02-40CE-B352-ADA25C46FED5}"/>
          </ac:picMkLst>
        </pc:picChg>
        <pc:picChg chg="add mod">
          <ac:chgData name="Joyce Hummel | Medisch Centrum de Linden" userId="S::jhummel@mcdelinden.nl::81f9f458-0d64-4c28-bee6-0b1794769e28" providerId="AD" clId="Web-{25EAFA81-AEB2-9982-A43A-1908C2537139}" dt="2021-04-29T07:05:13.290" v="80" actId="1076"/>
          <ac:picMkLst>
            <pc:docMk/>
            <pc:sldMk cId="3165463865" sldId="256"/>
            <ac:picMk id="13" creationId="{3D18557C-2EEB-4926-9D66-06EC43A98E34}"/>
          </ac:picMkLst>
        </pc:picChg>
        <pc:picChg chg="add mod">
          <ac:chgData name="Joyce Hummel | Medisch Centrum de Linden" userId="S::jhummel@mcdelinden.nl::81f9f458-0d64-4c28-bee6-0b1794769e28" providerId="AD" clId="Web-{25EAFA81-AEB2-9982-A43A-1908C2537139}" dt="2021-04-29T07:05:13.290" v="81" actId="1076"/>
          <ac:picMkLst>
            <pc:docMk/>
            <pc:sldMk cId="3165463865" sldId="256"/>
            <ac:picMk id="14" creationId="{9EA38EFE-EBC4-4D05-95DE-918BDA8F2B5E}"/>
          </ac:picMkLst>
        </pc:picChg>
        <pc:picChg chg="add del">
          <ac:chgData name="Joyce Hummel | Medisch Centrum de Linden" userId="S::jhummel@mcdelinden.nl::81f9f458-0d64-4c28-bee6-0b1794769e28" providerId="AD" clId="Web-{25EAFA81-AEB2-9982-A43A-1908C2537139}" dt="2021-04-29T07:05:17.321" v="85"/>
          <ac:picMkLst>
            <pc:docMk/>
            <pc:sldMk cId="3165463865" sldId="256"/>
            <ac:picMk id="15" creationId="{683B7779-62FF-4B18-89F3-D6C34F09C48F}"/>
          </ac:picMkLst>
        </pc:picChg>
        <pc:picChg chg="add del">
          <ac:chgData name="Joyce Hummel | Medisch Centrum de Linden" userId="S::jhummel@mcdelinden.nl::81f9f458-0d64-4c28-bee6-0b1794769e28" providerId="AD" clId="Web-{25EAFA81-AEB2-9982-A43A-1908C2537139}" dt="2021-04-29T07:05:17.321" v="84"/>
          <ac:picMkLst>
            <pc:docMk/>
            <pc:sldMk cId="3165463865" sldId="256"/>
            <ac:picMk id="16" creationId="{867A2715-66BE-4E6D-A563-1BE702CC1521}"/>
          </ac:picMkLst>
        </pc:picChg>
      </pc:sldChg>
    </pc:docChg>
  </pc:docChgLst>
  <pc:docChgLst>
    <pc:chgData name="Joyce Hummel | Medisch Centrum de Linden" userId="S::jhummel@mcdelinden.nl::81f9f458-0d64-4c28-bee6-0b1794769e28" providerId="AD" clId="Web-{13387502-B660-53EA-72D2-21F0D935E52B}"/>
    <pc:docChg chg="modSld">
      <pc:chgData name="Joyce Hummel | Medisch Centrum de Linden" userId="S::jhummel@mcdelinden.nl::81f9f458-0d64-4c28-bee6-0b1794769e28" providerId="AD" clId="Web-{13387502-B660-53EA-72D2-21F0D935E52B}" dt="2021-04-30T07:14:33.890" v="15" actId="20577"/>
      <pc:docMkLst>
        <pc:docMk/>
      </pc:docMkLst>
      <pc:sldChg chg="modSp">
        <pc:chgData name="Joyce Hummel | Medisch Centrum de Linden" userId="S::jhummel@mcdelinden.nl::81f9f458-0d64-4c28-bee6-0b1794769e28" providerId="AD" clId="Web-{13387502-B660-53EA-72D2-21F0D935E52B}" dt="2021-04-30T07:14:33.890" v="15" actId="20577"/>
        <pc:sldMkLst>
          <pc:docMk/>
          <pc:sldMk cId="3165463865" sldId="256"/>
        </pc:sldMkLst>
        <pc:spChg chg="mod">
          <ac:chgData name="Joyce Hummel | Medisch Centrum de Linden" userId="S::jhummel@mcdelinden.nl::81f9f458-0d64-4c28-bee6-0b1794769e28" providerId="AD" clId="Web-{13387502-B660-53EA-72D2-21F0D935E52B}" dt="2021-04-30T07:14:24.437" v="7" actId="20577"/>
          <ac:spMkLst>
            <pc:docMk/>
            <pc:sldMk cId="3165463865" sldId="256"/>
            <ac:spMk id="7" creationId="{2C989C2C-EB62-4AEC-AD9F-D7789BA6FF02}"/>
          </ac:spMkLst>
        </pc:spChg>
        <pc:spChg chg="mod">
          <ac:chgData name="Joyce Hummel | Medisch Centrum de Linden" userId="S::jhummel@mcdelinden.nl::81f9f458-0d64-4c28-bee6-0b1794769e28" providerId="AD" clId="Web-{13387502-B660-53EA-72D2-21F0D935E52B}" dt="2021-04-30T07:14:19.390" v="3" actId="20577"/>
          <ac:spMkLst>
            <pc:docMk/>
            <pc:sldMk cId="3165463865" sldId="256"/>
            <ac:spMk id="11" creationId="{DDBED3E8-5682-4C27-A500-50F4ED94235A}"/>
          </ac:spMkLst>
        </pc:spChg>
        <pc:spChg chg="mod">
          <ac:chgData name="Joyce Hummel | Medisch Centrum de Linden" userId="S::jhummel@mcdelinden.nl::81f9f458-0d64-4c28-bee6-0b1794769e28" providerId="AD" clId="Web-{13387502-B660-53EA-72D2-21F0D935E52B}" dt="2021-04-30T07:14:28.265" v="11" actId="20577"/>
          <ac:spMkLst>
            <pc:docMk/>
            <pc:sldMk cId="3165463865" sldId="256"/>
            <ac:spMk id="17" creationId="{53385C45-39F5-44BA-87C6-18EF0383B52A}"/>
          </ac:spMkLst>
        </pc:spChg>
        <pc:spChg chg="mod">
          <ac:chgData name="Joyce Hummel | Medisch Centrum de Linden" userId="S::jhummel@mcdelinden.nl::81f9f458-0d64-4c28-bee6-0b1794769e28" providerId="AD" clId="Web-{13387502-B660-53EA-72D2-21F0D935E52B}" dt="2021-04-30T07:14:33.890" v="15" actId="20577"/>
          <ac:spMkLst>
            <pc:docMk/>
            <pc:sldMk cId="3165463865" sldId="256"/>
            <ac:spMk id="18" creationId="{BDF19F32-B344-400E-AE37-FD2385CA205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F8FD69-A62C-431D-A7AD-180B3A52F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65CE087-9897-437E-B87B-466BA3318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665F0D-26E5-41C7-9437-96FC80509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03ED06-94D5-433F-A129-5EA6B73E6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D631B7-6280-4CDF-9F89-67CC237A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29422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DF5CD6-8216-4940-859F-227426018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E3ABFC-59C0-465D-A311-7E4A73C13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878C3D-8243-4C5D-A77F-5249751A3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E4624B-7BDE-4406-B793-0F61EA13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0F42CA-DD61-48D0-8DB9-62E0015A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819108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2DFE6C8-DE89-46D7-B893-E35096656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US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A46BAD9-B5F6-4C73-AF81-71A0703BA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86F09E-C840-4E5D-AFE8-8FA4B29B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82ED39-5466-4EBC-BA70-9A9721CDC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5118D6-4A2A-415A-BE25-C8ADF29F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74552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DFEC8-BAD5-4A79-B693-235CEAB6F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138D03-95B4-49D1-9891-BB332C028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16443F-7895-4C9F-BE69-A0FB5A302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A5FA1E-B8E6-4E19-9867-E5E67ED4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353FCB-98F6-48CC-AE75-FF02175C3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192817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A74BB1-EF17-42A1-B240-D8E3B9D3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E113C4-203E-43C3-BEFC-3A2B2C514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26F60F-45EA-44C3-B776-BD50B3A3F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07153F-B4A2-471D-AE46-927D60145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9CBFE4F-ED4C-4E0B-B6B3-7EA5156BF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172419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2AD49-776A-460F-A346-58C91697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73D5AE-97C2-41E0-9940-7E655C2330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US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41AD9A7-6232-493E-90CE-C2E75CA7B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US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FC20DC1-BBAC-4936-A64C-AFC3692BC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53445EE-D103-40A9-8F7D-2A740487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665B5D-FC53-4664-B13F-F1420A25F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172511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CBA0D-3479-4F87-9CDB-13828F373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86B9BA-46D9-41BF-A305-616F5C4A1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132D1E9-EE61-4A55-B68B-7F8FA37F6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US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ED04913-DC6C-4C91-8371-7EE91F074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0D9366B-709B-48A2-9EA0-C5CF42A00D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US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3C69605-BE1A-4DCB-8CED-76C4DBEF6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724AE5F-626F-4DD7-8591-FBBEB4F0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7B38832-BEB3-4C68-88C3-23D0D6AE1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292707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40E44D-74D9-42E8-BD13-1EEFA83C6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ADE91C2-CE84-4056-9743-84E691212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568B8D0-4630-450F-8ACE-FC7EDECA2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E1407BF-7C9A-4025-9B7A-4EFCCFD62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3125372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8E315B7-884F-4395-8391-E773B408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E351D64-31D1-49F3-920C-AF0A8135D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B29D37B-6470-44C1-B1EA-D0A991ABC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34842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EEF977-ECB5-4BD0-97E7-789B7870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B3B7A1-60D5-40A0-9CAE-F09ACC269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AA192CA-5D68-4AD6-A837-7A0FFFF77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BE8B280-67EB-424E-BD22-7A9CB15C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8ADB405-D0F0-41CE-82EE-B305F399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73F42F9-640A-4DA2-9E20-66A19401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32547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D426F2-D4B0-45D4-80AC-0469DFCC0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US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6D3B848-9D6F-483E-BB31-CB0F1DCE64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US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11B8CE5-3A7D-4C71-9C31-5D3ECAAF9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B4A6D6-C175-437F-AA70-D51CB628B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F3CE16-8513-4F22-AD31-DC10B95CD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9B3E229-10FB-4AA6-87A1-219FD810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82742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B67B92E-17C9-4224-B3C1-4BC6253D8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US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63CD7E-29FC-46FD-BE51-D8F482847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US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17E5AD-4E0F-4A24-B07C-D82734054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67EC6-3FF5-4B9B-AD42-6D63D04CDD77}" type="datetimeFigureOut">
              <a:rPr lang="nl-US" smtClean="0"/>
              <a:t>7/1/22</a:t>
            </a:fld>
            <a:endParaRPr lang="nl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23D07A-FD5D-4DCC-A9A3-2F947D2BEF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578CEC-90B8-4329-A4EF-2DEC16AB0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C384B-717F-4056-8DA5-B1CC8D20BB05}" type="slidenum">
              <a:rPr lang="nl-US" smtClean="0"/>
              <a:t>‹nr.›</a:t>
            </a:fld>
            <a:endParaRPr lang="nl-US"/>
          </a:p>
        </p:txBody>
      </p:sp>
    </p:spTree>
    <p:extLst>
      <p:ext uri="{BB962C8B-B14F-4D97-AF65-F5344CB8AC3E}">
        <p14:creationId xmlns:p14="http://schemas.microsoft.com/office/powerpoint/2010/main" val="317613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F611229B-DE9A-4DBA-9C70-D8D98CEE9C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196" y="762000"/>
            <a:ext cx="2222500" cy="22225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82F222BF-AD6D-4CCF-909F-D4C20BC94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588" y="762000"/>
            <a:ext cx="2222500" cy="2222500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DDBED3E8-5682-4C27-A500-50F4ED94235A}"/>
              </a:ext>
            </a:extLst>
          </p:cNvPr>
          <p:cNvSpPr txBox="1"/>
          <p:nvPr/>
        </p:nvSpPr>
        <p:spPr>
          <a:xfrm>
            <a:off x="1039392" y="361890"/>
            <a:ext cx="4340740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nl-NL" sz="2000" b="1" dirty="0"/>
              <a:t>Download nu gratis de </a:t>
            </a:r>
            <a:r>
              <a:rPr lang="nl-NL" sz="2000" b="1" dirty="0" err="1"/>
              <a:t>MedGemak</a:t>
            </a:r>
            <a:r>
              <a:rPr lang="nl-NL" sz="2000" b="1" dirty="0"/>
              <a:t> app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C989C2C-EB62-4AEC-AD9F-D7789BA6FF02}"/>
              </a:ext>
            </a:extLst>
          </p:cNvPr>
          <p:cNvSpPr txBox="1"/>
          <p:nvPr/>
        </p:nvSpPr>
        <p:spPr>
          <a:xfrm>
            <a:off x="1039391" y="3508212"/>
            <a:ext cx="4340740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nl-NL" sz="2000" b="1" dirty="0"/>
              <a:t>Download nu gratis de </a:t>
            </a:r>
            <a:r>
              <a:rPr lang="nl-NL" sz="2000" b="1" dirty="0" err="1"/>
              <a:t>MedGemak</a:t>
            </a:r>
            <a:r>
              <a:rPr lang="nl-NL" sz="2000" b="1" dirty="0"/>
              <a:t> app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3385C45-39F5-44BA-87C6-18EF0383B52A}"/>
              </a:ext>
            </a:extLst>
          </p:cNvPr>
          <p:cNvSpPr txBox="1"/>
          <p:nvPr/>
        </p:nvSpPr>
        <p:spPr>
          <a:xfrm>
            <a:off x="6879408" y="361890"/>
            <a:ext cx="4340740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nl-NL" sz="2000" b="1" dirty="0"/>
              <a:t>Download nu gratis de </a:t>
            </a:r>
            <a:r>
              <a:rPr lang="nl-NL" sz="2000" b="1" dirty="0" err="1"/>
              <a:t>MedGemak</a:t>
            </a:r>
            <a:r>
              <a:rPr lang="nl-NL" sz="2000" b="1" dirty="0"/>
              <a:t> app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BDF19F32-B344-400E-AE37-FD2385CA2059}"/>
              </a:ext>
            </a:extLst>
          </p:cNvPr>
          <p:cNvSpPr txBox="1"/>
          <p:nvPr/>
        </p:nvSpPr>
        <p:spPr>
          <a:xfrm>
            <a:off x="6879408" y="3508212"/>
            <a:ext cx="4340740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nl-NL" sz="2000" b="1" dirty="0"/>
              <a:t>Download nu gratis de </a:t>
            </a:r>
            <a:r>
              <a:rPr lang="nl-NL" sz="2000" b="1" dirty="0" err="1"/>
              <a:t>MedGemak</a:t>
            </a:r>
            <a:r>
              <a:rPr lang="nl-NL" sz="2000" b="1" dirty="0"/>
              <a:t> app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AFA78FF9-733A-4409-A172-523BE8AF16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8" y="772491"/>
            <a:ext cx="2199718" cy="2199718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8F1C32D4-BADD-8E92-4469-F69532F87C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037" y="772491"/>
            <a:ext cx="2199718" cy="219971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BB039B0-E2DE-D34D-E189-AFBA8B8381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469" y="784782"/>
            <a:ext cx="2199718" cy="219971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56C52FF-089C-26A8-3597-94352EA3FF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178" y="784782"/>
            <a:ext cx="2199718" cy="219971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5640D3AF-701C-386F-EC11-648878508F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28" y="3989639"/>
            <a:ext cx="2199718" cy="2199718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A8EF3518-1A28-3E05-225D-68EA2557DF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037" y="3989639"/>
            <a:ext cx="2199718" cy="219971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F508CD74-B23F-2278-4DCB-3A0A7A4AD8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069" y="3989639"/>
            <a:ext cx="2199718" cy="2199718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DB8A593F-2871-256C-C7B6-AAE46FCEDC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9778" y="3989639"/>
            <a:ext cx="2199718" cy="219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46386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DBFE31758EFB489F890AC4D5F50E07" ma:contentTypeVersion="12" ma:contentTypeDescription="Een nieuw document maken." ma:contentTypeScope="" ma:versionID="ad9c6ec45f61a25bcbb94c9365ebf99d">
  <xsd:schema xmlns:xsd="http://www.w3.org/2001/XMLSchema" xmlns:xs="http://www.w3.org/2001/XMLSchema" xmlns:p="http://schemas.microsoft.com/office/2006/metadata/properties" xmlns:ns3="22d66563-4fbe-4aa8-88a8-e991d2c00513" xmlns:ns4="e9961c09-6a49-4b63-809f-d92807809838" targetNamespace="http://schemas.microsoft.com/office/2006/metadata/properties" ma:root="true" ma:fieldsID="cbd7b41b718683ebf2bf9802a3d25637" ns3:_="" ns4:_="">
    <xsd:import namespace="22d66563-4fbe-4aa8-88a8-e991d2c00513"/>
    <xsd:import namespace="e9961c09-6a49-4b63-809f-d928078098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d66563-4fbe-4aa8-88a8-e991d2c005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961c09-6a49-4b63-809f-d928078098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9BDD5A-676C-438B-BD31-718A6E3BB5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14588D-1E94-4A9E-9290-22C9BEDD4122}">
  <ds:schemaRefs>
    <ds:schemaRef ds:uri="22d66563-4fbe-4aa8-88a8-e991d2c00513"/>
    <ds:schemaRef ds:uri="http://purl.org/dc/dcmitype/"/>
    <ds:schemaRef ds:uri="http://purl.org/dc/terms/"/>
    <ds:schemaRef ds:uri="http://purl.org/dc/elements/1.1/"/>
    <ds:schemaRef ds:uri="e9961c09-6a49-4b63-809f-d92807809838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7F3EFD4-3902-4EA6-9DEC-7DE6F43B43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d66563-4fbe-4aa8-88a8-e991d2c00513"/>
    <ds:schemaRef ds:uri="e9961c09-6a49-4b63-809f-d928078098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</Words>
  <Application>Microsoft Macintosh PowerPoint</Application>
  <PresentationFormat>Breedbeeld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Joyce Hummel | Medisch Centrum de Linden</dc:creator>
  <cp:lastModifiedBy>Joyce Hummel</cp:lastModifiedBy>
  <cp:revision>20</cp:revision>
  <cp:lastPrinted>2021-04-28T14:56:52Z</cp:lastPrinted>
  <dcterms:created xsi:type="dcterms:W3CDTF">2021-04-28T14:52:05Z</dcterms:created>
  <dcterms:modified xsi:type="dcterms:W3CDTF">2022-07-01T12:45:54Z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0x010100ECDBFE31758EFB489F890AC4D5F50E07</vt:lpwstr>
  </property>
</Properties>
</file>